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4" r:id="rId9"/>
    <p:sldId id="261" r:id="rId10"/>
    <p:sldId id="268" r:id="rId11"/>
    <p:sldId id="267" r:id="rId12"/>
    <p:sldId id="265" r:id="rId13"/>
    <p:sldId id="278" r:id="rId14"/>
    <p:sldId id="273" r:id="rId15"/>
    <p:sldId id="272" r:id="rId16"/>
    <p:sldId id="271" r:id="rId17"/>
    <p:sldId id="266" r:id="rId18"/>
    <p:sldId id="270" r:id="rId19"/>
    <p:sldId id="277" r:id="rId20"/>
    <p:sldId id="276" r:id="rId21"/>
    <p:sldId id="275" r:id="rId22"/>
    <p:sldId id="269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29" autoAdjust="0"/>
    <p:restoredTop sz="94660"/>
  </p:normalViewPr>
  <p:slideViewPr>
    <p:cSldViewPr snapToGrid="0">
      <p:cViewPr varScale="1">
        <p:scale>
          <a:sx n="121" d="100"/>
          <a:sy n="121" d="100"/>
        </p:scale>
        <p:origin x="13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svg"/><Relationship Id="rId1" Type="http://schemas.openxmlformats.org/officeDocument/2006/relationships/image" Target="../media/image22.png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svg"/><Relationship Id="rId1" Type="http://schemas.openxmlformats.org/officeDocument/2006/relationships/image" Target="../media/image22.png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4D6181F-B2C5-486F-940B-0D606DE63CEE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866F7DA9-9924-4DF1-8C73-5B8EAC8A471C}">
      <dgm:prSet/>
      <dgm:spPr/>
      <dgm:t>
        <a:bodyPr/>
        <a:lstStyle/>
        <a:p>
          <a:r>
            <a:rPr lang="en-ZA" dirty="0"/>
            <a:t>The system empowers artists by giving them control over their music</a:t>
          </a:r>
          <a:endParaRPr lang="en-US" dirty="0"/>
        </a:p>
      </dgm:t>
    </dgm:pt>
    <dgm:pt modelId="{7EA1BD4A-D161-4C96-BA93-28011A7B7051}" type="parTrans" cxnId="{6B56F184-5507-43E0-8919-F2D2F768B6D2}">
      <dgm:prSet/>
      <dgm:spPr/>
      <dgm:t>
        <a:bodyPr/>
        <a:lstStyle/>
        <a:p>
          <a:endParaRPr lang="en-US"/>
        </a:p>
      </dgm:t>
    </dgm:pt>
    <dgm:pt modelId="{4A40D4DB-CDC4-4BD2-95F6-60C88048FE50}" type="sibTrans" cxnId="{6B56F184-5507-43E0-8919-F2D2F768B6D2}">
      <dgm:prSet/>
      <dgm:spPr/>
      <dgm:t>
        <a:bodyPr/>
        <a:lstStyle/>
        <a:p>
          <a:endParaRPr lang="en-US"/>
        </a:p>
      </dgm:t>
    </dgm:pt>
    <dgm:pt modelId="{B04F4967-EED5-4652-8FCC-1B164391CFE0}">
      <dgm:prSet/>
      <dgm:spPr/>
      <dgm:t>
        <a:bodyPr/>
        <a:lstStyle/>
        <a:p>
          <a:r>
            <a:rPr lang="en-ZA"/>
            <a:t>The system also benefits distributors, record labels as well as Publishers</a:t>
          </a:r>
          <a:endParaRPr lang="en-US"/>
        </a:p>
      </dgm:t>
    </dgm:pt>
    <dgm:pt modelId="{A17BF461-0583-402D-84D7-2F4103FFF67A}" type="parTrans" cxnId="{EEAADC46-290C-42E0-8E58-5FEC49638B73}">
      <dgm:prSet/>
      <dgm:spPr/>
      <dgm:t>
        <a:bodyPr/>
        <a:lstStyle/>
        <a:p>
          <a:endParaRPr lang="en-US"/>
        </a:p>
      </dgm:t>
    </dgm:pt>
    <dgm:pt modelId="{AA7236D1-2466-470B-BE16-11CDD932CC7A}" type="sibTrans" cxnId="{EEAADC46-290C-42E0-8E58-5FEC49638B73}">
      <dgm:prSet/>
      <dgm:spPr/>
      <dgm:t>
        <a:bodyPr/>
        <a:lstStyle/>
        <a:p>
          <a:endParaRPr lang="en-US"/>
        </a:p>
      </dgm:t>
    </dgm:pt>
    <dgm:pt modelId="{99AA3D75-ADFB-44F3-A622-25B9880CCF26}">
      <dgm:prSet/>
      <dgm:spPr/>
      <dgm:t>
        <a:bodyPr/>
        <a:lstStyle/>
        <a:p>
          <a:r>
            <a:rPr lang="en-ZA"/>
            <a:t>Timestamping and recording music rights information establishes a digital trail of ownership</a:t>
          </a:r>
          <a:endParaRPr lang="en-US"/>
        </a:p>
      </dgm:t>
    </dgm:pt>
    <dgm:pt modelId="{ADE54CF5-8B70-4194-B416-4D1DAFAE7329}" type="parTrans" cxnId="{CCE996C3-D1F4-40D2-9BE7-A52DC6F9C9BF}">
      <dgm:prSet/>
      <dgm:spPr/>
      <dgm:t>
        <a:bodyPr/>
        <a:lstStyle/>
        <a:p>
          <a:endParaRPr lang="en-US"/>
        </a:p>
      </dgm:t>
    </dgm:pt>
    <dgm:pt modelId="{72B5DD32-A9B4-4B87-87EA-6418E674ADDC}" type="sibTrans" cxnId="{CCE996C3-D1F4-40D2-9BE7-A52DC6F9C9BF}">
      <dgm:prSet/>
      <dgm:spPr/>
      <dgm:t>
        <a:bodyPr/>
        <a:lstStyle/>
        <a:p>
          <a:endParaRPr lang="en-US"/>
        </a:p>
      </dgm:t>
    </dgm:pt>
    <dgm:pt modelId="{E42250EE-D10C-4943-88D7-D4E2D47667F6}">
      <dgm:prSet/>
      <dgm:spPr/>
      <dgm:t>
        <a:bodyPr/>
        <a:lstStyle/>
        <a:p>
          <a:r>
            <a:rPr lang="en-ZA"/>
            <a:t>Simplifies copyrights enforcement</a:t>
          </a:r>
          <a:endParaRPr lang="en-US"/>
        </a:p>
      </dgm:t>
    </dgm:pt>
    <dgm:pt modelId="{CEC60EC5-A739-494F-8189-D0AE753C0141}" type="parTrans" cxnId="{B6445F76-001B-4F4B-A390-89A37C26EDF9}">
      <dgm:prSet/>
      <dgm:spPr/>
      <dgm:t>
        <a:bodyPr/>
        <a:lstStyle/>
        <a:p>
          <a:endParaRPr lang="en-US"/>
        </a:p>
      </dgm:t>
    </dgm:pt>
    <dgm:pt modelId="{4844ED1C-4E60-4575-8092-CD18048EB5DF}" type="sibTrans" cxnId="{B6445F76-001B-4F4B-A390-89A37C26EDF9}">
      <dgm:prSet/>
      <dgm:spPr/>
      <dgm:t>
        <a:bodyPr/>
        <a:lstStyle/>
        <a:p>
          <a:endParaRPr lang="en-US"/>
        </a:p>
      </dgm:t>
    </dgm:pt>
    <dgm:pt modelId="{16BC1E38-6CD3-41DD-9569-CDE4E20CCC87}" type="pres">
      <dgm:prSet presAssocID="{84D6181F-B2C5-486F-940B-0D606DE63CEE}" presName="root" presStyleCnt="0">
        <dgm:presLayoutVars>
          <dgm:dir/>
          <dgm:resizeHandles val="exact"/>
        </dgm:presLayoutVars>
      </dgm:prSet>
      <dgm:spPr/>
    </dgm:pt>
    <dgm:pt modelId="{8434023D-06E3-452F-B044-6FE5DBB269AB}" type="pres">
      <dgm:prSet presAssocID="{866F7DA9-9924-4DF1-8C73-5B8EAC8A471C}" presName="compNode" presStyleCnt="0"/>
      <dgm:spPr/>
    </dgm:pt>
    <dgm:pt modelId="{BC122A30-64FF-48DD-B7B9-02EE0D2253D4}" type="pres">
      <dgm:prSet presAssocID="{866F7DA9-9924-4DF1-8C73-5B8EAC8A471C}" presName="bgRect" presStyleLbl="bgShp" presStyleIdx="0" presStyleCnt="4"/>
      <dgm:spPr/>
    </dgm:pt>
    <dgm:pt modelId="{610B41B1-0A5F-4717-A4E6-9CF2D7F5FC42}" type="pres">
      <dgm:prSet presAssocID="{866F7DA9-9924-4DF1-8C73-5B8EAC8A471C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usic"/>
        </a:ext>
      </dgm:extLst>
    </dgm:pt>
    <dgm:pt modelId="{581F22DF-B673-4802-84B7-7F1B05A4B19F}" type="pres">
      <dgm:prSet presAssocID="{866F7DA9-9924-4DF1-8C73-5B8EAC8A471C}" presName="spaceRect" presStyleCnt="0"/>
      <dgm:spPr/>
    </dgm:pt>
    <dgm:pt modelId="{9A53E94E-3220-4C21-8C2E-23D2983B2676}" type="pres">
      <dgm:prSet presAssocID="{866F7DA9-9924-4DF1-8C73-5B8EAC8A471C}" presName="parTx" presStyleLbl="revTx" presStyleIdx="0" presStyleCnt="4">
        <dgm:presLayoutVars>
          <dgm:chMax val="0"/>
          <dgm:chPref val="0"/>
        </dgm:presLayoutVars>
      </dgm:prSet>
      <dgm:spPr/>
    </dgm:pt>
    <dgm:pt modelId="{9194774C-83A6-4638-B9C2-51B29B49764D}" type="pres">
      <dgm:prSet presAssocID="{4A40D4DB-CDC4-4BD2-95F6-60C88048FE50}" presName="sibTrans" presStyleCnt="0"/>
      <dgm:spPr/>
    </dgm:pt>
    <dgm:pt modelId="{FB282AB5-D7A2-43EE-864C-185F9BA3613A}" type="pres">
      <dgm:prSet presAssocID="{B04F4967-EED5-4652-8FCC-1B164391CFE0}" presName="compNode" presStyleCnt="0"/>
      <dgm:spPr/>
    </dgm:pt>
    <dgm:pt modelId="{69436579-6E98-4965-90CF-1EF441AF4D0C}" type="pres">
      <dgm:prSet presAssocID="{B04F4967-EED5-4652-8FCC-1B164391CFE0}" presName="bgRect" presStyleLbl="bgShp" presStyleIdx="1" presStyleCnt="4"/>
      <dgm:spPr/>
    </dgm:pt>
    <dgm:pt modelId="{20F7FE77-8D3E-4A91-A1BB-73BD56B745B6}" type="pres">
      <dgm:prSet presAssocID="{B04F4967-EED5-4652-8FCC-1B164391CFE0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mark"/>
        </a:ext>
      </dgm:extLst>
    </dgm:pt>
    <dgm:pt modelId="{FFBFD047-BD26-41A2-926E-24610926DB8F}" type="pres">
      <dgm:prSet presAssocID="{B04F4967-EED5-4652-8FCC-1B164391CFE0}" presName="spaceRect" presStyleCnt="0"/>
      <dgm:spPr/>
    </dgm:pt>
    <dgm:pt modelId="{DDC9F6BD-1A33-4B35-9304-911A4C356CB1}" type="pres">
      <dgm:prSet presAssocID="{B04F4967-EED5-4652-8FCC-1B164391CFE0}" presName="parTx" presStyleLbl="revTx" presStyleIdx="1" presStyleCnt="4">
        <dgm:presLayoutVars>
          <dgm:chMax val="0"/>
          <dgm:chPref val="0"/>
        </dgm:presLayoutVars>
      </dgm:prSet>
      <dgm:spPr/>
    </dgm:pt>
    <dgm:pt modelId="{16D0A916-3607-430B-A16B-1B4E114F2CC7}" type="pres">
      <dgm:prSet presAssocID="{AA7236D1-2466-470B-BE16-11CDD932CC7A}" presName="sibTrans" presStyleCnt="0"/>
      <dgm:spPr/>
    </dgm:pt>
    <dgm:pt modelId="{2E943B84-E584-4613-9F34-3CD4CE2D02B8}" type="pres">
      <dgm:prSet presAssocID="{99AA3D75-ADFB-44F3-A622-25B9880CCF26}" presName="compNode" presStyleCnt="0"/>
      <dgm:spPr/>
    </dgm:pt>
    <dgm:pt modelId="{14AFA4E5-3FE3-4652-8C2E-77DB0FD2526F}" type="pres">
      <dgm:prSet presAssocID="{99AA3D75-ADFB-44F3-A622-25B9880CCF26}" presName="bgRect" presStyleLbl="bgShp" presStyleIdx="2" presStyleCnt="4"/>
      <dgm:spPr/>
    </dgm:pt>
    <dgm:pt modelId="{0EF0DABB-E208-4B16-A7B3-DF52B862901D}" type="pres">
      <dgm:prSet presAssocID="{99AA3D75-ADFB-44F3-A622-25B9880CCF26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phones"/>
        </a:ext>
      </dgm:extLst>
    </dgm:pt>
    <dgm:pt modelId="{637F6042-A04F-4D00-800C-4F5B387FE766}" type="pres">
      <dgm:prSet presAssocID="{99AA3D75-ADFB-44F3-A622-25B9880CCF26}" presName="spaceRect" presStyleCnt="0"/>
      <dgm:spPr/>
    </dgm:pt>
    <dgm:pt modelId="{E5DD5327-4D53-41CF-97D1-557EC5846EB1}" type="pres">
      <dgm:prSet presAssocID="{99AA3D75-ADFB-44F3-A622-25B9880CCF26}" presName="parTx" presStyleLbl="revTx" presStyleIdx="2" presStyleCnt="4">
        <dgm:presLayoutVars>
          <dgm:chMax val="0"/>
          <dgm:chPref val="0"/>
        </dgm:presLayoutVars>
      </dgm:prSet>
      <dgm:spPr/>
    </dgm:pt>
    <dgm:pt modelId="{FCE3EB5A-8DF6-40B3-A954-9E5E9002C053}" type="pres">
      <dgm:prSet presAssocID="{72B5DD32-A9B4-4B87-87EA-6418E674ADDC}" presName="sibTrans" presStyleCnt="0"/>
      <dgm:spPr/>
    </dgm:pt>
    <dgm:pt modelId="{BE534F81-6828-4907-B035-101ADD1C0CFD}" type="pres">
      <dgm:prSet presAssocID="{E42250EE-D10C-4943-88D7-D4E2D47667F6}" presName="compNode" presStyleCnt="0"/>
      <dgm:spPr/>
    </dgm:pt>
    <dgm:pt modelId="{BCEBEC0E-077D-4CC9-907C-EF92F6701470}" type="pres">
      <dgm:prSet presAssocID="{E42250EE-D10C-4943-88D7-D4E2D47667F6}" presName="bgRect" presStyleLbl="bgShp" presStyleIdx="3" presStyleCnt="4"/>
      <dgm:spPr/>
    </dgm:pt>
    <dgm:pt modelId="{F883BB26-1265-4D2C-B4E7-0C83DB62DC22}" type="pres">
      <dgm:prSet presAssocID="{E42250EE-D10C-4943-88D7-D4E2D47667F6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mart Phone"/>
        </a:ext>
      </dgm:extLst>
    </dgm:pt>
    <dgm:pt modelId="{3263CB51-28AF-446A-8466-240B213F972D}" type="pres">
      <dgm:prSet presAssocID="{E42250EE-D10C-4943-88D7-D4E2D47667F6}" presName="spaceRect" presStyleCnt="0"/>
      <dgm:spPr/>
    </dgm:pt>
    <dgm:pt modelId="{75A1EC53-A3A9-48AC-B734-1C9D3013E0FD}" type="pres">
      <dgm:prSet presAssocID="{E42250EE-D10C-4943-88D7-D4E2D47667F6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8D74872B-539F-466B-9094-D46AC92440B4}" type="presOf" srcId="{99AA3D75-ADFB-44F3-A622-25B9880CCF26}" destId="{E5DD5327-4D53-41CF-97D1-557EC5846EB1}" srcOrd="0" destOrd="0" presId="urn:microsoft.com/office/officeart/2018/2/layout/IconVerticalSolidList"/>
    <dgm:cxn modelId="{78235233-3442-4183-A1FF-A2A973BF4EB9}" type="presOf" srcId="{84D6181F-B2C5-486F-940B-0D606DE63CEE}" destId="{16BC1E38-6CD3-41DD-9569-CDE4E20CCC87}" srcOrd="0" destOrd="0" presId="urn:microsoft.com/office/officeart/2018/2/layout/IconVerticalSolidList"/>
    <dgm:cxn modelId="{EEAADC46-290C-42E0-8E58-5FEC49638B73}" srcId="{84D6181F-B2C5-486F-940B-0D606DE63CEE}" destId="{B04F4967-EED5-4652-8FCC-1B164391CFE0}" srcOrd="1" destOrd="0" parTransId="{A17BF461-0583-402D-84D7-2F4103FFF67A}" sibTransId="{AA7236D1-2466-470B-BE16-11CDD932CC7A}"/>
    <dgm:cxn modelId="{7E6A5B6D-5E96-42FC-9B3C-3A5B79ED9421}" type="presOf" srcId="{866F7DA9-9924-4DF1-8C73-5B8EAC8A471C}" destId="{9A53E94E-3220-4C21-8C2E-23D2983B2676}" srcOrd="0" destOrd="0" presId="urn:microsoft.com/office/officeart/2018/2/layout/IconVerticalSolidList"/>
    <dgm:cxn modelId="{B6445F76-001B-4F4B-A390-89A37C26EDF9}" srcId="{84D6181F-B2C5-486F-940B-0D606DE63CEE}" destId="{E42250EE-D10C-4943-88D7-D4E2D47667F6}" srcOrd="3" destOrd="0" parTransId="{CEC60EC5-A739-494F-8189-D0AE753C0141}" sibTransId="{4844ED1C-4E60-4575-8092-CD18048EB5DF}"/>
    <dgm:cxn modelId="{6B56F184-5507-43E0-8919-F2D2F768B6D2}" srcId="{84D6181F-B2C5-486F-940B-0D606DE63CEE}" destId="{866F7DA9-9924-4DF1-8C73-5B8EAC8A471C}" srcOrd="0" destOrd="0" parTransId="{7EA1BD4A-D161-4C96-BA93-28011A7B7051}" sibTransId="{4A40D4DB-CDC4-4BD2-95F6-60C88048FE50}"/>
    <dgm:cxn modelId="{CCE996C3-D1F4-40D2-9BE7-A52DC6F9C9BF}" srcId="{84D6181F-B2C5-486F-940B-0D606DE63CEE}" destId="{99AA3D75-ADFB-44F3-A622-25B9880CCF26}" srcOrd="2" destOrd="0" parTransId="{ADE54CF5-8B70-4194-B416-4D1DAFAE7329}" sibTransId="{72B5DD32-A9B4-4B87-87EA-6418E674ADDC}"/>
    <dgm:cxn modelId="{D4FA75CF-BBFF-48B8-8991-46275AEAC05C}" type="presOf" srcId="{E42250EE-D10C-4943-88D7-D4E2D47667F6}" destId="{75A1EC53-A3A9-48AC-B734-1C9D3013E0FD}" srcOrd="0" destOrd="0" presId="urn:microsoft.com/office/officeart/2018/2/layout/IconVerticalSolidList"/>
    <dgm:cxn modelId="{C2B5D4D2-FEBC-4C2F-9BD4-3B349CE4435C}" type="presOf" srcId="{B04F4967-EED5-4652-8FCC-1B164391CFE0}" destId="{DDC9F6BD-1A33-4B35-9304-911A4C356CB1}" srcOrd="0" destOrd="0" presId="urn:microsoft.com/office/officeart/2018/2/layout/IconVerticalSolidList"/>
    <dgm:cxn modelId="{1EF3A5B0-B4AE-4930-8793-80892C937BC4}" type="presParOf" srcId="{16BC1E38-6CD3-41DD-9569-CDE4E20CCC87}" destId="{8434023D-06E3-452F-B044-6FE5DBB269AB}" srcOrd="0" destOrd="0" presId="urn:microsoft.com/office/officeart/2018/2/layout/IconVerticalSolidList"/>
    <dgm:cxn modelId="{8E8EA204-1E80-4709-AF9E-3CC05D64B80F}" type="presParOf" srcId="{8434023D-06E3-452F-B044-6FE5DBB269AB}" destId="{BC122A30-64FF-48DD-B7B9-02EE0D2253D4}" srcOrd="0" destOrd="0" presId="urn:microsoft.com/office/officeart/2018/2/layout/IconVerticalSolidList"/>
    <dgm:cxn modelId="{15CE40A8-F7B9-494E-8DFB-9612DB252C4A}" type="presParOf" srcId="{8434023D-06E3-452F-B044-6FE5DBB269AB}" destId="{610B41B1-0A5F-4717-A4E6-9CF2D7F5FC42}" srcOrd="1" destOrd="0" presId="urn:microsoft.com/office/officeart/2018/2/layout/IconVerticalSolidList"/>
    <dgm:cxn modelId="{67F5B59C-BD31-452E-95F5-398F32595B22}" type="presParOf" srcId="{8434023D-06E3-452F-B044-6FE5DBB269AB}" destId="{581F22DF-B673-4802-84B7-7F1B05A4B19F}" srcOrd="2" destOrd="0" presId="urn:microsoft.com/office/officeart/2018/2/layout/IconVerticalSolidList"/>
    <dgm:cxn modelId="{1141349E-7033-4621-8479-4FE77AF90BEB}" type="presParOf" srcId="{8434023D-06E3-452F-B044-6FE5DBB269AB}" destId="{9A53E94E-3220-4C21-8C2E-23D2983B2676}" srcOrd="3" destOrd="0" presId="urn:microsoft.com/office/officeart/2018/2/layout/IconVerticalSolidList"/>
    <dgm:cxn modelId="{80F5382F-B343-4900-9CE8-8EF4F87B8ADC}" type="presParOf" srcId="{16BC1E38-6CD3-41DD-9569-CDE4E20CCC87}" destId="{9194774C-83A6-4638-B9C2-51B29B49764D}" srcOrd="1" destOrd="0" presId="urn:microsoft.com/office/officeart/2018/2/layout/IconVerticalSolidList"/>
    <dgm:cxn modelId="{AFF9F402-436D-4A34-9561-4B74632A6EFD}" type="presParOf" srcId="{16BC1E38-6CD3-41DD-9569-CDE4E20CCC87}" destId="{FB282AB5-D7A2-43EE-864C-185F9BA3613A}" srcOrd="2" destOrd="0" presId="urn:microsoft.com/office/officeart/2018/2/layout/IconVerticalSolidList"/>
    <dgm:cxn modelId="{F831F17D-77B3-4E0A-B6EF-310DE11A2C94}" type="presParOf" srcId="{FB282AB5-D7A2-43EE-864C-185F9BA3613A}" destId="{69436579-6E98-4965-90CF-1EF441AF4D0C}" srcOrd="0" destOrd="0" presId="urn:microsoft.com/office/officeart/2018/2/layout/IconVerticalSolidList"/>
    <dgm:cxn modelId="{89CEB891-A583-4D11-A046-E8766A39E1BF}" type="presParOf" srcId="{FB282AB5-D7A2-43EE-864C-185F9BA3613A}" destId="{20F7FE77-8D3E-4A91-A1BB-73BD56B745B6}" srcOrd="1" destOrd="0" presId="urn:microsoft.com/office/officeart/2018/2/layout/IconVerticalSolidList"/>
    <dgm:cxn modelId="{E093AB80-AA5E-46F6-8644-C85560C002CE}" type="presParOf" srcId="{FB282AB5-D7A2-43EE-864C-185F9BA3613A}" destId="{FFBFD047-BD26-41A2-926E-24610926DB8F}" srcOrd="2" destOrd="0" presId="urn:microsoft.com/office/officeart/2018/2/layout/IconVerticalSolidList"/>
    <dgm:cxn modelId="{DE29C7E0-89F4-4A32-AD5D-33DE63514AB9}" type="presParOf" srcId="{FB282AB5-D7A2-43EE-864C-185F9BA3613A}" destId="{DDC9F6BD-1A33-4B35-9304-911A4C356CB1}" srcOrd="3" destOrd="0" presId="urn:microsoft.com/office/officeart/2018/2/layout/IconVerticalSolidList"/>
    <dgm:cxn modelId="{01F2246F-1360-490E-A57B-3983A2B5364C}" type="presParOf" srcId="{16BC1E38-6CD3-41DD-9569-CDE4E20CCC87}" destId="{16D0A916-3607-430B-A16B-1B4E114F2CC7}" srcOrd="3" destOrd="0" presId="urn:microsoft.com/office/officeart/2018/2/layout/IconVerticalSolidList"/>
    <dgm:cxn modelId="{40588A74-05AD-4694-876E-CC1CE2E63307}" type="presParOf" srcId="{16BC1E38-6CD3-41DD-9569-CDE4E20CCC87}" destId="{2E943B84-E584-4613-9F34-3CD4CE2D02B8}" srcOrd="4" destOrd="0" presId="urn:microsoft.com/office/officeart/2018/2/layout/IconVerticalSolidList"/>
    <dgm:cxn modelId="{AF929863-614D-434B-95AC-CE434A396475}" type="presParOf" srcId="{2E943B84-E584-4613-9F34-3CD4CE2D02B8}" destId="{14AFA4E5-3FE3-4652-8C2E-77DB0FD2526F}" srcOrd="0" destOrd="0" presId="urn:microsoft.com/office/officeart/2018/2/layout/IconVerticalSolidList"/>
    <dgm:cxn modelId="{AF0B396A-5D45-42C8-B7CA-C19EF3EAC1CB}" type="presParOf" srcId="{2E943B84-E584-4613-9F34-3CD4CE2D02B8}" destId="{0EF0DABB-E208-4B16-A7B3-DF52B862901D}" srcOrd="1" destOrd="0" presId="urn:microsoft.com/office/officeart/2018/2/layout/IconVerticalSolidList"/>
    <dgm:cxn modelId="{529A6103-6BEF-4B8F-8D13-C7F92274FC23}" type="presParOf" srcId="{2E943B84-E584-4613-9F34-3CD4CE2D02B8}" destId="{637F6042-A04F-4D00-800C-4F5B387FE766}" srcOrd="2" destOrd="0" presId="urn:microsoft.com/office/officeart/2018/2/layout/IconVerticalSolidList"/>
    <dgm:cxn modelId="{112236D7-9F24-4D30-A6E0-C959B6CB3808}" type="presParOf" srcId="{2E943B84-E584-4613-9F34-3CD4CE2D02B8}" destId="{E5DD5327-4D53-41CF-97D1-557EC5846EB1}" srcOrd="3" destOrd="0" presId="urn:microsoft.com/office/officeart/2018/2/layout/IconVerticalSolidList"/>
    <dgm:cxn modelId="{3AF9381E-D8DD-44E4-805D-CF122B084898}" type="presParOf" srcId="{16BC1E38-6CD3-41DD-9569-CDE4E20CCC87}" destId="{FCE3EB5A-8DF6-40B3-A954-9E5E9002C053}" srcOrd="5" destOrd="0" presId="urn:microsoft.com/office/officeart/2018/2/layout/IconVerticalSolidList"/>
    <dgm:cxn modelId="{6EC6D907-6B3A-4BCA-B3EF-E716095FA349}" type="presParOf" srcId="{16BC1E38-6CD3-41DD-9569-CDE4E20CCC87}" destId="{BE534F81-6828-4907-B035-101ADD1C0CFD}" srcOrd="6" destOrd="0" presId="urn:microsoft.com/office/officeart/2018/2/layout/IconVerticalSolidList"/>
    <dgm:cxn modelId="{CDF46523-1043-48D0-9831-6C992705CF89}" type="presParOf" srcId="{BE534F81-6828-4907-B035-101ADD1C0CFD}" destId="{BCEBEC0E-077D-4CC9-907C-EF92F6701470}" srcOrd="0" destOrd="0" presId="urn:microsoft.com/office/officeart/2018/2/layout/IconVerticalSolidList"/>
    <dgm:cxn modelId="{6EA91048-CCC6-47D4-B667-DCC840746EEC}" type="presParOf" srcId="{BE534F81-6828-4907-B035-101ADD1C0CFD}" destId="{F883BB26-1265-4D2C-B4E7-0C83DB62DC22}" srcOrd="1" destOrd="0" presId="urn:microsoft.com/office/officeart/2018/2/layout/IconVerticalSolidList"/>
    <dgm:cxn modelId="{FE2348E8-C734-43BB-A5F2-90AB7B048ECE}" type="presParOf" srcId="{BE534F81-6828-4907-B035-101ADD1C0CFD}" destId="{3263CB51-28AF-446A-8466-240B213F972D}" srcOrd="2" destOrd="0" presId="urn:microsoft.com/office/officeart/2018/2/layout/IconVerticalSolidList"/>
    <dgm:cxn modelId="{0C0BE7B1-DE9F-40F2-87C4-1CE3460A05F8}" type="presParOf" srcId="{BE534F81-6828-4907-B035-101ADD1C0CFD}" destId="{75A1EC53-A3A9-48AC-B734-1C9D3013E0FD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C122A30-64FF-48DD-B7B9-02EE0D2253D4}">
      <dsp:nvSpPr>
        <dsp:cNvPr id="0" name=""/>
        <dsp:cNvSpPr/>
      </dsp:nvSpPr>
      <dsp:spPr>
        <a:xfrm>
          <a:off x="0" y="1469"/>
          <a:ext cx="9906000" cy="74500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10B41B1-0A5F-4717-A4E6-9CF2D7F5FC42}">
      <dsp:nvSpPr>
        <dsp:cNvPr id="0" name=""/>
        <dsp:cNvSpPr/>
      </dsp:nvSpPr>
      <dsp:spPr>
        <a:xfrm>
          <a:off x="225363" y="169095"/>
          <a:ext cx="409752" cy="40975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53E94E-3220-4C21-8C2E-23D2983B2676}">
      <dsp:nvSpPr>
        <dsp:cNvPr id="0" name=""/>
        <dsp:cNvSpPr/>
      </dsp:nvSpPr>
      <dsp:spPr>
        <a:xfrm>
          <a:off x="860480" y="1469"/>
          <a:ext cx="9045519" cy="7450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846" tIns="78846" rIns="78846" bIns="78846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2200" kern="1200" dirty="0"/>
            <a:t>The system empowers artists by giving them control over their music</a:t>
          </a:r>
          <a:endParaRPr lang="en-US" sz="2200" kern="1200" dirty="0"/>
        </a:p>
      </dsp:txBody>
      <dsp:txXfrm>
        <a:off x="860480" y="1469"/>
        <a:ext cx="9045519" cy="745004"/>
      </dsp:txXfrm>
    </dsp:sp>
    <dsp:sp modelId="{69436579-6E98-4965-90CF-1EF441AF4D0C}">
      <dsp:nvSpPr>
        <dsp:cNvPr id="0" name=""/>
        <dsp:cNvSpPr/>
      </dsp:nvSpPr>
      <dsp:spPr>
        <a:xfrm>
          <a:off x="0" y="932725"/>
          <a:ext cx="9906000" cy="74500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0F7FE77-8D3E-4A91-A1BB-73BD56B745B6}">
      <dsp:nvSpPr>
        <dsp:cNvPr id="0" name=""/>
        <dsp:cNvSpPr/>
      </dsp:nvSpPr>
      <dsp:spPr>
        <a:xfrm>
          <a:off x="225363" y="1100351"/>
          <a:ext cx="409752" cy="40975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DC9F6BD-1A33-4B35-9304-911A4C356CB1}">
      <dsp:nvSpPr>
        <dsp:cNvPr id="0" name=""/>
        <dsp:cNvSpPr/>
      </dsp:nvSpPr>
      <dsp:spPr>
        <a:xfrm>
          <a:off x="860480" y="932725"/>
          <a:ext cx="9045519" cy="7450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846" tIns="78846" rIns="78846" bIns="78846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2200" kern="1200"/>
            <a:t>The system also benefits distributors, record labels as well as Publishers</a:t>
          </a:r>
          <a:endParaRPr lang="en-US" sz="2200" kern="1200"/>
        </a:p>
      </dsp:txBody>
      <dsp:txXfrm>
        <a:off x="860480" y="932725"/>
        <a:ext cx="9045519" cy="745004"/>
      </dsp:txXfrm>
    </dsp:sp>
    <dsp:sp modelId="{14AFA4E5-3FE3-4652-8C2E-77DB0FD2526F}">
      <dsp:nvSpPr>
        <dsp:cNvPr id="0" name=""/>
        <dsp:cNvSpPr/>
      </dsp:nvSpPr>
      <dsp:spPr>
        <a:xfrm>
          <a:off x="0" y="1863981"/>
          <a:ext cx="9906000" cy="74500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EF0DABB-E208-4B16-A7B3-DF52B862901D}">
      <dsp:nvSpPr>
        <dsp:cNvPr id="0" name=""/>
        <dsp:cNvSpPr/>
      </dsp:nvSpPr>
      <dsp:spPr>
        <a:xfrm>
          <a:off x="225363" y="2031607"/>
          <a:ext cx="409752" cy="40975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5DD5327-4D53-41CF-97D1-557EC5846EB1}">
      <dsp:nvSpPr>
        <dsp:cNvPr id="0" name=""/>
        <dsp:cNvSpPr/>
      </dsp:nvSpPr>
      <dsp:spPr>
        <a:xfrm>
          <a:off x="860480" y="1863981"/>
          <a:ext cx="9045519" cy="7450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846" tIns="78846" rIns="78846" bIns="78846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2200" kern="1200"/>
            <a:t>Timestamping and recording music rights information establishes a digital trail of ownership</a:t>
          </a:r>
          <a:endParaRPr lang="en-US" sz="2200" kern="1200"/>
        </a:p>
      </dsp:txBody>
      <dsp:txXfrm>
        <a:off x="860480" y="1863981"/>
        <a:ext cx="9045519" cy="745004"/>
      </dsp:txXfrm>
    </dsp:sp>
    <dsp:sp modelId="{BCEBEC0E-077D-4CC9-907C-EF92F6701470}">
      <dsp:nvSpPr>
        <dsp:cNvPr id="0" name=""/>
        <dsp:cNvSpPr/>
      </dsp:nvSpPr>
      <dsp:spPr>
        <a:xfrm>
          <a:off x="0" y="2795237"/>
          <a:ext cx="9906000" cy="74500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883BB26-1265-4D2C-B4E7-0C83DB62DC22}">
      <dsp:nvSpPr>
        <dsp:cNvPr id="0" name=""/>
        <dsp:cNvSpPr/>
      </dsp:nvSpPr>
      <dsp:spPr>
        <a:xfrm>
          <a:off x="225363" y="2962863"/>
          <a:ext cx="409752" cy="40975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A1EC53-A3A9-48AC-B734-1C9D3013E0FD}">
      <dsp:nvSpPr>
        <dsp:cNvPr id="0" name=""/>
        <dsp:cNvSpPr/>
      </dsp:nvSpPr>
      <dsp:spPr>
        <a:xfrm>
          <a:off x="860480" y="2795237"/>
          <a:ext cx="9045519" cy="7450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846" tIns="78846" rIns="78846" bIns="78846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2200" kern="1200"/>
            <a:t>Simplifies copyrights enforcement</a:t>
          </a:r>
          <a:endParaRPr lang="en-US" sz="2200" kern="1200"/>
        </a:p>
      </dsp:txBody>
      <dsp:txXfrm>
        <a:off x="860480" y="2795237"/>
        <a:ext cx="9045519" cy="74500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5/13/2024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5/13/2024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5/13/2024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5/13/2024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5/13/2024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5/13/2024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5/13/2024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mailto:rk@mail.com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Rectangle 135">
            <a:extLst>
              <a:ext uri="{FF2B5EF4-FFF2-40B4-BE49-F238E27FC236}">
                <a16:creationId xmlns:a16="http://schemas.microsoft.com/office/drawing/2014/main" id="{61C6D790-69F0-40CA-813A-84D724D1C6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48476"/>
          </a:xfrm>
          <a:prstGeom prst="rect">
            <a:avLst/>
          </a:prstGeom>
          <a:solidFill>
            <a:schemeClr val="bg2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8" name="Round Diagonal Corner Rectangle 7">
            <a:extLst>
              <a:ext uri="{FF2B5EF4-FFF2-40B4-BE49-F238E27FC236}">
                <a16:creationId xmlns:a16="http://schemas.microsoft.com/office/drawing/2014/main" id="{F5A78137-DBB7-4A93-98AC-5606814E2D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40673" y="806450"/>
            <a:ext cx="9319476" cy="4502149"/>
          </a:xfrm>
          <a:prstGeom prst="round2DiagRect">
            <a:avLst>
              <a:gd name="adj1" fmla="val 7929"/>
              <a:gd name="adj2" fmla="val 0"/>
            </a:avLst>
          </a:prstGeom>
          <a:solidFill>
            <a:schemeClr val="bg2">
              <a:lumMod val="50000"/>
              <a:alpha val="80000"/>
            </a:schemeClr>
          </a:solidFill>
          <a:ln w="19050" cap="sq">
            <a:solidFill>
              <a:srgbClr val="FFFFFF">
                <a:alpha val="60000"/>
              </a:srgbClr>
            </a:solidFill>
            <a:miter lim="800000"/>
          </a:ln>
          <a:effectLst>
            <a:outerShdw blurRad="88900" dist="38100" dir="5400000" algn="t" rotWithShape="0">
              <a:srgbClr val="092338">
                <a:alpha val="4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8289F8-D2CE-B445-B9A9-E9BB1D47CA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84139" y="768495"/>
            <a:ext cx="7135566" cy="1204383"/>
          </a:xfrm>
        </p:spPr>
        <p:txBody>
          <a:bodyPr>
            <a:normAutofit/>
          </a:bodyPr>
          <a:lstStyle/>
          <a:p>
            <a:r>
              <a:rPr lang="en-ZA" sz="5400" dirty="0">
                <a:solidFill>
                  <a:srgbClr val="FFFFFF"/>
                </a:solidFill>
              </a:rPr>
              <a:t>Mini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759CA5-42DC-27F5-786A-AB73929A2E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84139" y="3782482"/>
            <a:ext cx="7136760" cy="1204383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ZA" sz="1700">
                <a:solidFill>
                  <a:srgbClr val="FFFFFF"/>
                </a:solidFill>
              </a:rPr>
              <a:t>TM MONARE 221022037</a:t>
            </a:r>
          </a:p>
          <a:p>
            <a:pPr>
              <a:lnSpc>
                <a:spcPct val="110000"/>
              </a:lnSpc>
            </a:pPr>
            <a:r>
              <a:rPr lang="en-ZA" sz="1700">
                <a:solidFill>
                  <a:srgbClr val="FFFFFF"/>
                </a:solidFill>
              </a:rPr>
              <a:t>15 May 2024</a:t>
            </a:r>
          </a:p>
          <a:p>
            <a:pPr>
              <a:lnSpc>
                <a:spcPct val="110000"/>
              </a:lnSpc>
            </a:pPr>
            <a:r>
              <a:rPr lang="en-ZA" sz="1700">
                <a:solidFill>
                  <a:srgbClr val="FFFFFF"/>
                </a:solidFill>
              </a:rPr>
              <a:t>Computer Science 3a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ABA3DDF-1AF7-0054-B9C3-91947DA3C37F}"/>
              </a:ext>
            </a:extLst>
          </p:cNvPr>
          <p:cNvSpPr txBox="1">
            <a:spLocks/>
          </p:cNvSpPr>
          <p:nvPr/>
        </p:nvSpPr>
        <p:spPr>
          <a:xfrm>
            <a:off x="2684139" y="1943065"/>
            <a:ext cx="8791575" cy="38136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ZA" sz="1600" dirty="0"/>
              <a:t>Blockchain System for KEEPING a digital trail of ownership, and transacting Music rights between Artists, distributors, publishers, and record labels.</a:t>
            </a:r>
          </a:p>
        </p:txBody>
      </p:sp>
    </p:spTree>
    <p:extLst>
      <p:ext uri="{BB962C8B-B14F-4D97-AF65-F5344CB8AC3E}">
        <p14:creationId xmlns:p14="http://schemas.microsoft.com/office/powerpoint/2010/main" val="3770177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4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4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C776D-EE72-DC11-7997-ECC474955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986347"/>
          </a:xfrm>
        </p:spPr>
        <p:txBody>
          <a:bodyPr/>
          <a:lstStyle/>
          <a:p>
            <a:r>
              <a:rPr lang="en-ZA" dirty="0"/>
              <a:t>Artist Upload Song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3E1B77D-30B7-7807-59FB-16C26ED212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427582" y="1679511"/>
            <a:ext cx="9153331" cy="4906500"/>
          </a:xfrm>
        </p:spPr>
      </p:pic>
    </p:spTree>
    <p:extLst>
      <p:ext uri="{BB962C8B-B14F-4D97-AF65-F5344CB8AC3E}">
        <p14:creationId xmlns:p14="http://schemas.microsoft.com/office/powerpoint/2010/main" val="35937767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C776D-EE72-DC11-7997-ECC474955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986347"/>
          </a:xfrm>
        </p:spPr>
        <p:txBody>
          <a:bodyPr/>
          <a:lstStyle/>
          <a:p>
            <a:r>
              <a:rPr lang="en-ZA" dirty="0"/>
              <a:t>View Song Details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3E1B77D-30B7-7807-59FB-16C26ED212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427582" y="1679511"/>
            <a:ext cx="9153331" cy="4906500"/>
          </a:xfrm>
        </p:spPr>
      </p:pic>
    </p:spTree>
    <p:extLst>
      <p:ext uri="{BB962C8B-B14F-4D97-AF65-F5344CB8AC3E}">
        <p14:creationId xmlns:p14="http://schemas.microsoft.com/office/powerpoint/2010/main" val="30040565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C776D-EE72-DC11-7997-ECC474955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986347"/>
          </a:xfrm>
        </p:spPr>
        <p:txBody>
          <a:bodyPr/>
          <a:lstStyle/>
          <a:p>
            <a:r>
              <a:rPr lang="en-ZA" dirty="0"/>
              <a:t>View Song details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3E1B77D-30B7-7807-59FB-16C26ED212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427582" y="1679511"/>
            <a:ext cx="9153331" cy="4906500"/>
          </a:xfrm>
        </p:spPr>
      </p:pic>
    </p:spTree>
    <p:extLst>
      <p:ext uri="{BB962C8B-B14F-4D97-AF65-F5344CB8AC3E}">
        <p14:creationId xmlns:p14="http://schemas.microsoft.com/office/powerpoint/2010/main" val="35151389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BA0DB6-1B77-A634-5307-5F90FA387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Distributor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9E8021-C5A8-AF78-105D-47DEEB27DB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ZA" dirty="0"/>
              <a:t>Name: Rob Kong</a:t>
            </a:r>
          </a:p>
          <a:p>
            <a:r>
              <a:rPr lang="en-ZA" dirty="0"/>
              <a:t>Email: </a:t>
            </a:r>
            <a:r>
              <a:rPr lang="en-ZA" dirty="0">
                <a:hlinkClick r:id="rId2"/>
              </a:rPr>
              <a:t>rk@mail.com</a:t>
            </a:r>
            <a:endParaRPr lang="en-ZA" dirty="0"/>
          </a:p>
          <a:p>
            <a:r>
              <a:rPr lang="en-ZA" dirty="0" err="1"/>
              <a:t>Password:rk</a:t>
            </a:r>
            <a:endParaRPr lang="en-ZA" dirty="0"/>
          </a:p>
          <a:p>
            <a:r>
              <a:rPr lang="en-ZA" dirty="0"/>
              <a:t>Use Case: Buy Copyrights for Intaba </a:t>
            </a:r>
            <a:r>
              <a:rPr lang="en-ZA" dirty="0" err="1"/>
              <a:t>Yase</a:t>
            </a:r>
            <a:r>
              <a:rPr lang="en-ZA" dirty="0"/>
              <a:t> Dubai’s song </a:t>
            </a:r>
            <a:r>
              <a:rPr lang="en-ZA" dirty="0" err="1"/>
              <a:t>Sabela</a:t>
            </a:r>
            <a:r>
              <a:rPr lang="en-ZA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42732919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C776D-EE72-DC11-7997-ECC474955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986347"/>
          </a:xfrm>
        </p:spPr>
        <p:txBody>
          <a:bodyPr/>
          <a:lstStyle/>
          <a:p>
            <a:r>
              <a:rPr lang="en-ZA" dirty="0"/>
              <a:t>Distributor Login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3E1B77D-30B7-7807-59FB-16C26ED212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427582" y="1679511"/>
            <a:ext cx="9153331" cy="4906500"/>
          </a:xfrm>
        </p:spPr>
      </p:pic>
    </p:spTree>
    <p:extLst>
      <p:ext uri="{BB962C8B-B14F-4D97-AF65-F5344CB8AC3E}">
        <p14:creationId xmlns:p14="http://schemas.microsoft.com/office/powerpoint/2010/main" val="1451452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C776D-EE72-DC11-7997-ECC474955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986347"/>
          </a:xfrm>
        </p:spPr>
        <p:txBody>
          <a:bodyPr/>
          <a:lstStyle/>
          <a:p>
            <a:r>
              <a:rPr lang="en-ZA" dirty="0"/>
              <a:t>View Song details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3E1B77D-30B7-7807-59FB-16C26ED212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427582" y="1679511"/>
            <a:ext cx="9153331" cy="4906500"/>
          </a:xfrm>
        </p:spPr>
      </p:pic>
    </p:spTree>
    <p:extLst>
      <p:ext uri="{BB962C8B-B14F-4D97-AF65-F5344CB8AC3E}">
        <p14:creationId xmlns:p14="http://schemas.microsoft.com/office/powerpoint/2010/main" val="41774321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C776D-EE72-DC11-7997-ECC474955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986347"/>
          </a:xfrm>
        </p:spPr>
        <p:txBody>
          <a:bodyPr/>
          <a:lstStyle/>
          <a:p>
            <a:r>
              <a:rPr lang="en-ZA" dirty="0"/>
              <a:t>View Song details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3E1B77D-30B7-7807-59FB-16C26ED212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427582" y="1679511"/>
            <a:ext cx="9153331" cy="4906500"/>
          </a:xfrm>
        </p:spPr>
      </p:pic>
    </p:spTree>
    <p:extLst>
      <p:ext uri="{BB962C8B-B14F-4D97-AF65-F5344CB8AC3E}">
        <p14:creationId xmlns:p14="http://schemas.microsoft.com/office/powerpoint/2010/main" val="39360013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C776D-EE72-DC11-7997-ECC474955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986347"/>
          </a:xfrm>
        </p:spPr>
        <p:txBody>
          <a:bodyPr/>
          <a:lstStyle/>
          <a:p>
            <a:r>
              <a:rPr lang="en-ZA" dirty="0"/>
              <a:t>Transaction </a:t>
            </a:r>
            <a:r>
              <a:rPr lang="en-ZA" dirty="0" err="1"/>
              <a:t>FaiLed</a:t>
            </a:r>
            <a:endParaRPr lang="en-ZA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3E1B77D-30B7-7807-59FB-16C26ED212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427582" y="1679511"/>
            <a:ext cx="9153331" cy="4906500"/>
          </a:xfrm>
        </p:spPr>
      </p:pic>
    </p:spTree>
    <p:extLst>
      <p:ext uri="{BB962C8B-B14F-4D97-AF65-F5344CB8AC3E}">
        <p14:creationId xmlns:p14="http://schemas.microsoft.com/office/powerpoint/2010/main" val="8923877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C776D-EE72-DC11-7997-ECC474955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986347"/>
          </a:xfrm>
        </p:spPr>
        <p:txBody>
          <a:bodyPr/>
          <a:lstStyle/>
          <a:p>
            <a:r>
              <a:rPr lang="en-ZA" dirty="0"/>
              <a:t>Update balance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3E1B77D-30B7-7807-59FB-16C26ED212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427582" y="1679511"/>
            <a:ext cx="9153331" cy="4906500"/>
          </a:xfrm>
        </p:spPr>
      </p:pic>
    </p:spTree>
    <p:extLst>
      <p:ext uri="{BB962C8B-B14F-4D97-AF65-F5344CB8AC3E}">
        <p14:creationId xmlns:p14="http://schemas.microsoft.com/office/powerpoint/2010/main" val="41164594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C776D-EE72-DC11-7997-ECC474955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986347"/>
          </a:xfrm>
        </p:spPr>
        <p:txBody>
          <a:bodyPr/>
          <a:lstStyle/>
          <a:p>
            <a:r>
              <a:rPr lang="en-ZA" dirty="0"/>
              <a:t>Transaction Successful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3E1B77D-30B7-7807-59FB-16C26ED212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427582" y="1679511"/>
            <a:ext cx="9153331" cy="4906500"/>
          </a:xfrm>
        </p:spPr>
      </p:pic>
    </p:spTree>
    <p:extLst>
      <p:ext uri="{BB962C8B-B14F-4D97-AF65-F5344CB8AC3E}">
        <p14:creationId xmlns:p14="http://schemas.microsoft.com/office/powerpoint/2010/main" val="19218477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roup 105">
            <a:extLst>
              <a:ext uri="{FF2B5EF4-FFF2-40B4-BE49-F238E27FC236}">
                <a16:creationId xmlns:a16="http://schemas.microsoft.com/office/drawing/2014/main" id="{7065E17B-CDCD-46E2-BC9B-1D82F571CF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07" name="Rectangle 106">
              <a:extLst>
                <a:ext uri="{FF2B5EF4-FFF2-40B4-BE49-F238E27FC236}">
                  <a16:creationId xmlns:a16="http://schemas.microsoft.com/office/drawing/2014/main" id="{A9AC8922-D691-4F33-86FF-674B72C9E8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8" name="Picture 2">
              <a:extLst>
                <a:ext uri="{FF2B5EF4-FFF2-40B4-BE49-F238E27FC236}">
                  <a16:creationId xmlns:a16="http://schemas.microsoft.com/office/drawing/2014/main" id="{30A72236-D2DA-40B6-9BD4-531CCA5877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Picture 4" descr="Microphone and piano">
            <a:extLst>
              <a:ext uri="{FF2B5EF4-FFF2-40B4-BE49-F238E27FC236}">
                <a16:creationId xmlns:a16="http://schemas.microsoft.com/office/drawing/2014/main" id="{BD86779B-0426-D0C8-2570-9684689A3DC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0000"/>
          </a:blip>
          <a:srcRect t="7535" b="7535"/>
          <a:stretch/>
        </p:blipFill>
        <p:spPr>
          <a:xfrm>
            <a:off x="3611" y="10"/>
            <a:ext cx="12188389" cy="6857990"/>
          </a:xfrm>
          <a:prstGeom prst="rect">
            <a:avLst/>
          </a:prstGeom>
        </p:spPr>
      </p:pic>
      <p:grpSp>
        <p:nvGrpSpPr>
          <p:cNvPr id="110" name="Group 109">
            <a:extLst>
              <a:ext uri="{FF2B5EF4-FFF2-40B4-BE49-F238E27FC236}">
                <a16:creationId xmlns:a16="http://schemas.microsoft.com/office/drawing/2014/main" id="{AD7BB894-81D1-4268-8FE7-FAC125D3B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72533" y="0"/>
            <a:ext cx="11455400" cy="6848476"/>
            <a:chOff x="372533" y="0"/>
            <a:chExt cx="11455400" cy="6848476"/>
          </a:xfrm>
        </p:grpSpPr>
        <p:sp>
          <p:nvSpPr>
            <p:cNvPr id="111" name="Round Diagonal Corner Rectangle 7">
              <a:extLst>
                <a:ext uri="{FF2B5EF4-FFF2-40B4-BE49-F238E27FC236}">
                  <a16:creationId xmlns:a16="http://schemas.microsoft.com/office/drawing/2014/main" id="{E962C5C5-76A5-44BE-990D-2D936E9E33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22867" y="766234"/>
              <a:ext cx="10346266" cy="5325532"/>
            </a:xfrm>
            <a:prstGeom prst="round2DiagRect">
              <a:avLst>
                <a:gd name="adj1" fmla="val 4147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239433C4-8265-4EE1-83B8-EC545DE3D1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085512" y="0"/>
              <a:ext cx="650875" cy="1730375"/>
              <a:chOff x="11347978" y="0"/>
              <a:chExt cx="650875" cy="1730375"/>
            </a:xfrm>
          </p:grpSpPr>
          <p:sp>
            <p:nvSpPr>
              <p:cNvPr id="132" name="Freeform 32">
                <a:extLst>
                  <a:ext uri="{FF2B5EF4-FFF2-40B4-BE49-F238E27FC236}">
                    <a16:creationId xmlns:a16="http://schemas.microsoft.com/office/drawing/2014/main" id="{14270815-FD6F-4B15-93D0-1FD13352F0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67041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ZA"/>
              </a:p>
            </p:txBody>
          </p:sp>
          <p:sp>
            <p:nvSpPr>
              <p:cNvPr id="133" name="Freeform 33">
                <a:extLst>
                  <a:ext uri="{FF2B5EF4-FFF2-40B4-BE49-F238E27FC236}">
                    <a16:creationId xmlns:a16="http://schemas.microsoft.com/office/drawing/2014/main" id="{D77407DE-D2AD-4379-AEA5-C9C4E35630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47978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ZA"/>
              </a:p>
            </p:txBody>
          </p:sp>
          <p:sp>
            <p:nvSpPr>
              <p:cNvPr id="134" name="Freeform 34">
                <a:extLst>
                  <a:ext uri="{FF2B5EF4-FFF2-40B4-BE49-F238E27FC236}">
                    <a16:creationId xmlns:a16="http://schemas.microsoft.com/office/drawing/2014/main" id="{A924862C-F355-4157-949F-825AA97006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14678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ZA"/>
              </a:p>
            </p:txBody>
          </p:sp>
          <p:sp>
            <p:nvSpPr>
              <p:cNvPr id="135" name="Freeform 37">
                <a:extLst>
                  <a:ext uri="{FF2B5EF4-FFF2-40B4-BE49-F238E27FC236}">
                    <a16:creationId xmlns:a16="http://schemas.microsoft.com/office/drawing/2014/main" id="{7FFD9B8C-A260-4F35-9809-8FC4A6AC09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94053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ZA"/>
              </a:p>
            </p:txBody>
          </p:sp>
        </p:grpSp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id="{A10D3673-7258-45B7-B5C9-F5C67AC58D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flipH="1">
              <a:off x="11229445" y="4867275"/>
              <a:ext cx="598488" cy="1981201"/>
              <a:chOff x="11424178" y="4867275"/>
              <a:chExt cx="598488" cy="1981201"/>
            </a:xfrm>
          </p:grpSpPr>
          <p:sp>
            <p:nvSpPr>
              <p:cNvPr id="126" name="Freeform 35">
                <a:extLst>
                  <a:ext uri="{FF2B5EF4-FFF2-40B4-BE49-F238E27FC236}">
                    <a16:creationId xmlns:a16="http://schemas.microsoft.com/office/drawing/2014/main" id="{7EF49AE2-8ACA-464C-8F7E-4446787B6FA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14666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ZA"/>
              </a:p>
            </p:txBody>
          </p:sp>
          <p:sp>
            <p:nvSpPr>
              <p:cNvPr id="127" name="Freeform 36">
                <a:extLst>
                  <a:ext uri="{FF2B5EF4-FFF2-40B4-BE49-F238E27FC236}">
                    <a16:creationId xmlns:a16="http://schemas.microsoft.com/office/drawing/2014/main" id="{4310E76A-A710-428B-8202-4503658C22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55966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ZA"/>
              </a:p>
            </p:txBody>
          </p:sp>
          <p:sp>
            <p:nvSpPr>
              <p:cNvPr id="128" name="Freeform 38">
                <a:extLst>
                  <a:ext uri="{FF2B5EF4-FFF2-40B4-BE49-F238E27FC236}">
                    <a16:creationId xmlns:a16="http://schemas.microsoft.com/office/drawing/2014/main" id="{27875C0C-9151-4083-95CE-35229F89074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19441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ZA"/>
              </a:p>
            </p:txBody>
          </p:sp>
          <p:sp>
            <p:nvSpPr>
              <p:cNvPr id="129" name="Freeform 39">
                <a:extLst>
                  <a:ext uri="{FF2B5EF4-FFF2-40B4-BE49-F238E27FC236}">
                    <a16:creationId xmlns:a16="http://schemas.microsoft.com/office/drawing/2014/main" id="{A8C9CD35-4A6C-497D-9B21-85B71A5941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24178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ZA"/>
              </a:p>
            </p:txBody>
          </p:sp>
          <p:sp>
            <p:nvSpPr>
              <p:cNvPr id="130" name="Freeform 40">
                <a:extLst>
                  <a:ext uri="{FF2B5EF4-FFF2-40B4-BE49-F238E27FC236}">
                    <a16:creationId xmlns:a16="http://schemas.microsoft.com/office/drawing/2014/main" id="{17C8FADE-3DA4-41BD-83B6-32EDF76648F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32166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ZA"/>
              </a:p>
            </p:txBody>
          </p:sp>
          <p:sp>
            <p:nvSpPr>
              <p:cNvPr id="131" name="Rectangle 41">
                <a:extLst>
                  <a:ext uri="{FF2B5EF4-FFF2-40B4-BE49-F238E27FC236}">
                    <a16:creationId xmlns:a16="http://schemas.microsoft.com/office/drawing/2014/main" id="{9BEDB57A-A173-4C07-A34E-AEE2FF4184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22653" y="6596063"/>
                <a:ext cx="23813" cy="252413"/>
              </a:xfrm>
              <a:prstGeom prst="rect">
                <a:avLst/>
              </a:pr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ZA"/>
              </a:p>
            </p:txBody>
          </p:sp>
        </p:grpSp>
        <p:grpSp>
          <p:nvGrpSpPr>
            <p:cNvPr id="114" name="Group 113">
              <a:extLst>
                <a:ext uri="{FF2B5EF4-FFF2-40B4-BE49-F238E27FC236}">
                  <a16:creationId xmlns:a16="http://schemas.microsoft.com/office/drawing/2014/main" id="{D82CBCBD-A120-4A7E-B750-CF48FE8BAF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flipH="1">
              <a:off x="440267" y="5118101"/>
              <a:ext cx="650875" cy="1730375"/>
              <a:chOff x="118533" y="5118101"/>
              <a:chExt cx="650875" cy="1730375"/>
            </a:xfrm>
          </p:grpSpPr>
          <p:sp>
            <p:nvSpPr>
              <p:cNvPr id="122" name="Freeform 32">
                <a:extLst>
                  <a:ext uri="{FF2B5EF4-FFF2-40B4-BE49-F238E27FC236}">
                    <a16:creationId xmlns:a16="http://schemas.microsoft.com/office/drawing/2014/main" id="{07782116-9E46-470F-B527-C3A36D4148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237596" y="6335713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ZA"/>
              </a:p>
            </p:txBody>
          </p:sp>
          <p:sp>
            <p:nvSpPr>
              <p:cNvPr id="123" name="Freeform 33">
                <a:extLst>
                  <a:ext uri="{FF2B5EF4-FFF2-40B4-BE49-F238E27FC236}">
                    <a16:creationId xmlns:a16="http://schemas.microsoft.com/office/drawing/2014/main" id="{604F6622-9907-4906-A0A6-1DC32E5DBB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18533" y="622141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ZA"/>
              </a:p>
            </p:txBody>
          </p:sp>
          <p:sp>
            <p:nvSpPr>
              <p:cNvPr id="124" name="Freeform 34">
                <a:extLst>
                  <a:ext uri="{FF2B5EF4-FFF2-40B4-BE49-F238E27FC236}">
                    <a16:creationId xmlns:a16="http://schemas.microsoft.com/office/drawing/2014/main" id="{2EFD37C9-9386-4055-89A4-1863E8C0615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385233" y="5118101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ZA"/>
              </a:p>
            </p:txBody>
          </p:sp>
          <p:sp>
            <p:nvSpPr>
              <p:cNvPr id="125" name="Freeform 37">
                <a:extLst>
                  <a:ext uri="{FF2B5EF4-FFF2-40B4-BE49-F238E27FC236}">
                    <a16:creationId xmlns:a16="http://schemas.microsoft.com/office/drawing/2014/main" id="{63DB71AB-809F-4204-824E-B78D40C1E2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464608" y="5299075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ZA"/>
              </a:p>
            </p:txBody>
          </p:sp>
        </p:grpSp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EADC9D47-4147-48BA-877D-A42148765A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72533" y="0"/>
              <a:ext cx="598488" cy="1981201"/>
              <a:chOff x="194733" y="0"/>
              <a:chExt cx="598488" cy="1981201"/>
            </a:xfrm>
          </p:grpSpPr>
          <p:sp>
            <p:nvSpPr>
              <p:cNvPr id="116" name="Freeform 35">
                <a:extLst>
                  <a:ext uri="{FF2B5EF4-FFF2-40B4-BE49-F238E27FC236}">
                    <a16:creationId xmlns:a16="http://schemas.microsoft.com/office/drawing/2014/main" id="{39FDE9B4-6C4E-446A-BD52-7F201154EE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285221" y="0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ZA"/>
              </a:p>
            </p:txBody>
          </p:sp>
          <p:sp>
            <p:nvSpPr>
              <p:cNvPr id="117" name="Freeform 36">
                <a:extLst>
                  <a:ext uri="{FF2B5EF4-FFF2-40B4-BE49-F238E27FC236}">
                    <a16:creationId xmlns:a16="http://schemas.microsoft.com/office/drawing/2014/main" id="{1F3BEEC2-56BA-4F2A-8773-A97A55160E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526521" y="1141413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ZA"/>
              </a:p>
            </p:txBody>
          </p:sp>
          <p:sp>
            <p:nvSpPr>
              <p:cNvPr id="118" name="Freeform 38">
                <a:extLst>
                  <a:ext uri="{FF2B5EF4-FFF2-40B4-BE49-F238E27FC236}">
                    <a16:creationId xmlns:a16="http://schemas.microsoft.com/office/drawing/2014/main" id="{53851CE2-9D59-4593-A63A-17D1C6D86C0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389996" y="1792288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ZA"/>
              </a:p>
            </p:txBody>
          </p:sp>
          <p:sp>
            <p:nvSpPr>
              <p:cNvPr id="119" name="Freeform 39">
                <a:extLst>
                  <a:ext uri="{FF2B5EF4-FFF2-40B4-BE49-F238E27FC236}">
                    <a16:creationId xmlns:a16="http://schemas.microsoft.com/office/drawing/2014/main" id="{F818EF51-1A96-481F-9C3A-18E9786935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94733" y="0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ZA"/>
              </a:p>
            </p:txBody>
          </p:sp>
          <p:sp>
            <p:nvSpPr>
              <p:cNvPr id="120" name="Freeform 40">
                <a:extLst>
                  <a:ext uri="{FF2B5EF4-FFF2-40B4-BE49-F238E27FC236}">
                    <a16:creationId xmlns:a16="http://schemas.microsoft.com/office/drawing/2014/main" id="{04BA4BDD-0F37-41B4-B8FC-29FF1ADEFA6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02721" y="24288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ZA"/>
              </a:p>
            </p:txBody>
          </p:sp>
          <p:sp>
            <p:nvSpPr>
              <p:cNvPr id="121" name="Rectangle 41">
                <a:extLst>
                  <a:ext uri="{FF2B5EF4-FFF2-40B4-BE49-F238E27FC236}">
                    <a16:creationId xmlns:a16="http://schemas.microsoft.com/office/drawing/2014/main" id="{7ADF6EC1-8B68-40C8-AE96-64FA7FCB6F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93208" y="0"/>
                <a:ext cx="23813" cy="252413"/>
              </a:xfrm>
              <a:prstGeom prst="rect">
                <a:avLst/>
              </a:pr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ZA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31AAAF9-AAB6-A3DC-2F04-740559948A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1007533"/>
            <a:ext cx="9905998" cy="1092200"/>
          </a:xfrm>
        </p:spPr>
        <p:txBody>
          <a:bodyPr>
            <a:normAutofit/>
          </a:bodyPr>
          <a:lstStyle/>
          <a:p>
            <a:pPr algn="ctr"/>
            <a:r>
              <a:rPr lang="en-ZA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490C2A-CE6F-9CB1-F65A-06CFDBBC62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1" y="2252134"/>
            <a:ext cx="9905999" cy="3454399"/>
          </a:xfrm>
        </p:spPr>
        <p:txBody>
          <a:bodyPr anchor="ctr">
            <a:normAutofit/>
          </a:bodyPr>
          <a:lstStyle/>
          <a:p>
            <a:pPr>
              <a:lnSpc>
                <a:spcPct val="110000"/>
              </a:lnSpc>
            </a:pPr>
            <a:r>
              <a:rPr lang="en-ZA" sz="1700" b="1"/>
              <a:t>Problem statement</a:t>
            </a:r>
            <a:r>
              <a:rPr lang="en-ZA" sz="1700"/>
              <a:t>: </a:t>
            </a:r>
            <a:r>
              <a:rPr lang="en-GB" sz="1700"/>
              <a:t>Artists are exploited by record labels due to a lack of control over music masters and IP rights, limiting their ability to benefit from their work.</a:t>
            </a:r>
            <a:endParaRPr lang="en-ZA" sz="1700"/>
          </a:p>
          <a:p>
            <a:pPr>
              <a:lnSpc>
                <a:spcPct val="110000"/>
              </a:lnSpc>
            </a:pPr>
            <a:r>
              <a:rPr lang="en-ZA" sz="1700" b="1"/>
              <a:t>Proposed Solution</a:t>
            </a:r>
            <a:r>
              <a:rPr lang="en-ZA" sz="1700"/>
              <a:t>: </a:t>
            </a:r>
            <a:r>
              <a:rPr lang="en-GB" sz="1700"/>
              <a:t>A blockchain-based system for artists to upload and tokenize their music, enabling ownership control and secure rights transactions while establishing a digital trail for copyright enforcement.</a:t>
            </a:r>
            <a:endParaRPr lang="en-ZA" sz="1700"/>
          </a:p>
          <a:p>
            <a:pPr>
              <a:lnSpc>
                <a:spcPct val="110000"/>
              </a:lnSpc>
            </a:pPr>
            <a:r>
              <a:rPr lang="en-ZA" sz="1700" b="1"/>
              <a:t>User Types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ZA" sz="1700"/>
              <a:t>	1. Artist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ZA" sz="1700"/>
              <a:t>	2. Distributor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ZA" sz="1700"/>
              <a:t>	3. Publisher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ZA" sz="1700"/>
              <a:t>	4. Record Label</a:t>
            </a:r>
          </a:p>
        </p:txBody>
      </p:sp>
    </p:spTree>
    <p:extLst>
      <p:ext uri="{BB962C8B-B14F-4D97-AF65-F5344CB8AC3E}">
        <p14:creationId xmlns:p14="http://schemas.microsoft.com/office/powerpoint/2010/main" val="2670586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C776D-EE72-DC11-7997-ECC474955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986347"/>
          </a:xfrm>
        </p:spPr>
        <p:txBody>
          <a:bodyPr/>
          <a:lstStyle/>
          <a:p>
            <a:r>
              <a:rPr lang="en-ZA" dirty="0"/>
              <a:t>Updated account balance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3E1B77D-30B7-7807-59FB-16C26ED212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427582" y="1679511"/>
            <a:ext cx="9153331" cy="4906500"/>
          </a:xfrm>
        </p:spPr>
      </p:pic>
    </p:spTree>
    <p:extLst>
      <p:ext uri="{BB962C8B-B14F-4D97-AF65-F5344CB8AC3E}">
        <p14:creationId xmlns:p14="http://schemas.microsoft.com/office/powerpoint/2010/main" val="32626114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C776D-EE72-DC11-7997-ECC474955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986347"/>
          </a:xfrm>
        </p:spPr>
        <p:txBody>
          <a:bodyPr/>
          <a:lstStyle/>
          <a:p>
            <a:r>
              <a:rPr lang="en-ZA" dirty="0"/>
              <a:t>User Authentication Page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3E1B77D-30B7-7807-59FB-16C26ED212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427582" y="1679511"/>
            <a:ext cx="9153331" cy="4906500"/>
          </a:xfrm>
        </p:spPr>
      </p:pic>
    </p:spTree>
    <p:extLst>
      <p:ext uri="{BB962C8B-B14F-4D97-AF65-F5344CB8AC3E}">
        <p14:creationId xmlns:p14="http://schemas.microsoft.com/office/powerpoint/2010/main" val="23959254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9" name="Rectangle 128">
            <a:extLst>
              <a:ext uri="{FF2B5EF4-FFF2-40B4-BE49-F238E27FC236}">
                <a16:creationId xmlns:a16="http://schemas.microsoft.com/office/drawing/2014/main" id="{01F67CC9-D773-4B4B-8A55-D5DAEC3414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4A6E04-BAAA-6435-E288-26F7CDF9F4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ZA"/>
              <a:t>Conclusion</a:t>
            </a:r>
            <a:endParaRPr lang="en-ZA" dirty="0"/>
          </a:p>
        </p:txBody>
      </p:sp>
      <p:graphicFrame>
        <p:nvGraphicFramePr>
          <p:cNvPr id="130" name="Content Placeholder 2">
            <a:extLst>
              <a:ext uri="{FF2B5EF4-FFF2-40B4-BE49-F238E27FC236}">
                <a16:creationId xmlns:a16="http://schemas.microsoft.com/office/drawing/2014/main" id="{6E0F83B9-D1A6-0F9E-8D5C-D770B49ED5A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2848481"/>
              </p:ext>
            </p:extLst>
          </p:nvPr>
        </p:nvGraphicFramePr>
        <p:xfrm>
          <a:off x="1141413" y="2249488"/>
          <a:ext cx="9906000" cy="35417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5888498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C776D-EE72-DC11-7997-ECC474955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986347"/>
          </a:xfrm>
        </p:spPr>
        <p:txBody>
          <a:bodyPr/>
          <a:lstStyle/>
          <a:p>
            <a:r>
              <a:rPr lang="en-ZA" dirty="0"/>
              <a:t>Artist Register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43E1B77D-30B7-7807-59FB-16C26ED212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27582" y="1679511"/>
            <a:ext cx="9153331" cy="4906500"/>
          </a:xfrm>
        </p:spPr>
      </p:pic>
    </p:spTree>
    <p:extLst>
      <p:ext uri="{BB962C8B-B14F-4D97-AF65-F5344CB8AC3E}">
        <p14:creationId xmlns:p14="http://schemas.microsoft.com/office/powerpoint/2010/main" val="34707955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C776D-EE72-DC11-7997-ECC474955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986347"/>
          </a:xfrm>
        </p:spPr>
        <p:txBody>
          <a:bodyPr/>
          <a:lstStyle/>
          <a:p>
            <a:r>
              <a:rPr lang="en-ZA" dirty="0"/>
              <a:t>Artist Login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3E1B77D-30B7-7807-59FB-16C26ED212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427582" y="1679511"/>
            <a:ext cx="9153331" cy="4906500"/>
          </a:xfrm>
        </p:spPr>
      </p:pic>
    </p:spTree>
    <p:extLst>
      <p:ext uri="{BB962C8B-B14F-4D97-AF65-F5344CB8AC3E}">
        <p14:creationId xmlns:p14="http://schemas.microsoft.com/office/powerpoint/2010/main" val="5023833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C776D-EE72-DC11-7997-ECC474955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986347"/>
          </a:xfrm>
        </p:spPr>
        <p:txBody>
          <a:bodyPr/>
          <a:lstStyle/>
          <a:p>
            <a:r>
              <a:rPr lang="en-ZA" dirty="0"/>
              <a:t>Artist Login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3E1B77D-30B7-7807-59FB-16C26ED212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427582" y="1679511"/>
            <a:ext cx="9153331" cy="4906500"/>
          </a:xfrm>
        </p:spPr>
      </p:pic>
    </p:spTree>
    <p:extLst>
      <p:ext uri="{BB962C8B-B14F-4D97-AF65-F5344CB8AC3E}">
        <p14:creationId xmlns:p14="http://schemas.microsoft.com/office/powerpoint/2010/main" val="13367285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C776D-EE72-DC11-7997-ECC474955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986347"/>
          </a:xfrm>
        </p:spPr>
        <p:txBody>
          <a:bodyPr/>
          <a:lstStyle/>
          <a:p>
            <a:r>
              <a:rPr lang="en-ZA" dirty="0"/>
              <a:t>Artist Login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3E1B77D-30B7-7807-59FB-16C26ED212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427582" y="1679511"/>
            <a:ext cx="9153331" cy="4906500"/>
          </a:xfrm>
        </p:spPr>
      </p:pic>
    </p:spTree>
    <p:extLst>
      <p:ext uri="{BB962C8B-B14F-4D97-AF65-F5344CB8AC3E}">
        <p14:creationId xmlns:p14="http://schemas.microsoft.com/office/powerpoint/2010/main" val="13451807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C776D-EE72-DC11-7997-ECC474955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986347"/>
          </a:xfrm>
        </p:spPr>
        <p:txBody>
          <a:bodyPr/>
          <a:lstStyle/>
          <a:p>
            <a:r>
              <a:rPr lang="en-ZA" dirty="0"/>
              <a:t>Artist Upload Song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3E1B77D-30B7-7807-59FB-16C26ED212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427582" y="1679511"/>
            <a:ext cx="9153331" cy="4906500"/>
          </a:xfrm>
        </p:spPr>
      </p:pic>
    </p:spTree>
    <p:extLst>
      <p:ext uri="{BB962C8B-B14F-4D97-AF65-F5344CB8AC3E}">
        <p14:creationId xmlns:p14="http://schemas.microsoft.com/office/powerpoint/2010/main" val="41846843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C776D-EE72-DC11-7997-ECC474955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986347"/>
          </a:xfrm>
        </p:spPr>
        <p:txBody>
          <a:bodyPr/>
          <a:lstStyle/>
          <a:p>
            <a:r>
              <a:rPr lang="en-ZA" dirty="0"/>
              <a:t>Artist Upload Song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3E1B77D-30B7-7807-59FB-16C26ED212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427582" y="1679511"/>
            <a:ext cx="9153331" cy="4906500"/>
          </a:xfrm>
        </p:spPr>
      </p:pic>
    </p:spTree>
    <p:extLst>
      <p:ext uri="{BB962C8B-B14F-4D97-AF65-F5344CB8AC3E}">
        <p14:creationId xmlns:p14="http://schemas.microsoft.com/office/powerpoint/2010/main" val="33552537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C776D-EE72-DC11-7997-ECC474955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986347"/>
          </a:xfrm>
        </p:spPr>
        <p:txBody>
          <a:bodyPr/>
          <a:lstStyle/>
          <a:p>
            <a:r>
              <a:rPr lang="en-ZA" dirty="0"/>
              <a:t>Artist Upload Song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3E1B77D-30B7-7807-59FB-16C26ED212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427582" y="1679511"/>
            <a:ext cx="9153331" cy="4906500"/>
          </a:xfrm>
        </p:spPr>
      </p:pic>
    </p:spTree>
    <p:extLst>
      <p:ext uri="{BB962C8B-B14F-4D97-AF65-F5344CB8AC3E}">
        <p14:creationId xmlns:p14="http://schemas.microsoft.com/office/powerpoint/2010/main" val="328433827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96</TotalTime>
  <Words>229</Words>
  <Application>Microsoft Office PowerPoint</Application>
  <PresentationFormat>Widescreen</PresentationFormat>
  <Paragraphs>41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5" baseType="lpstr">
      <vt:lpstr>Arial</vt:lpstr>
      <vt:lpstr>Tw Cen MT</vt:lpstr>
      <vt:lpstr>Circuit</vt:lpstr>
      <vt:lpstr>Mini Project</vt:lpstr>
      <vt:lpstr>Introduction</vt:lpstr>
      <vt:lpstr>Artist Register</vt:lpstr>
      <vt:lpstr>Artist Login</vt:lpstr>
      <vt:lpstr>Artist Login</vt:lpstr>
      <vt:lpstr>Artist Login</vt:lpstr>
      <vt:lpstr>Artist Upload Song</vt:lpstr>
      <vt:lpstr>Artist Upload Song</vt:lpstr>
      <vt:lpstr>Artist Upload Song</vt:lpstr>
      <vt:lpstr>Artist Upload Song</vt:lpstr>
      <vt:lpstr>View Song Details</vt:lpstr>
      <vt:lpstr>View Song details</vt:lpstr>
      <vt:lpstr>Distributor </vt:lpstr>
      <vt:lpstr>Distributor Login</vt:lpstr>
      <vt:lpstr>View Song details</vt:lpstr>
      <vt:lpstr>View Song details</vt:lpstr>
      <vt:lpstr>Transaction FaiLed</vt:lpstr>
      <vt:lpstr>Update balance</vt:lpstr>
      <vt:lpstr>Transaction Successful</vt:lpstr>
      <vt:lpstr>Updated account balance</vt:lpstr>
      <vt:lpstr>User Authentication Page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Mini Project</dc:title>
  <dc:creator>TOKELO MONARE</dc:creator>
  <cp:lastModifiedBy>TOKELO</cp:lastModifiedBy>
  <cp:revision>32</cp:revision>
  <dcterms:created xsi:type="dcterms:W3CDTF">2024-03-23T20:20:35Z</dcterms:created>
  <dcterms:modified xsi:type="dcterms:W3CDTF">2024-05-13T19:35:14Z</dcterms:modified>
</cp:coreProperties>
</file>